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Poppins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oppins-bold.fntdata"/><Relationship Id="rId14" Type="http://schemas.openxmlformats.org/officeDocument/2006/relationships/font" Target="fonts/Poppins-regular.fntdata"/><Relationship Id="rId17" Type="http://schemas.openxmlformats.org/officeDocument/2006/relationships/font" Target="fonts/Poppins-boldItalic.fntdata"/><Relationship Id="rId16" Type="http://schemas.openxmlformats.org/officeDocument/2006/relationships/font" Target="fonts/Poppi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a1f5ed66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a1f5ed66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the app’s main features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02423c1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02423c1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bce1b9a9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bce1b9a9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structure: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Player makes eco brick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Player takes eco brick to a SusCo rep to verify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SusCo rep checks that the brick is in good condition, collects the brick then grants the player the points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81cce50a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81cce50a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b81cce50a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b81cce50a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bce1b9a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bce1b9a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Task system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-"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Automatic: For simple tasks that the players need to do more often. Can be done once a day, verified by scanning a QR code.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-"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SusCo reps: For larger tasks like making eco bricks. SusCo reps can check the quality of the bricks before the reward is granted. Verified by finding a SusCo rep.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-"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Tasks can be created and edited for special events like encouraging players to attend SusCo workshops.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b81cce50a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b81cce50a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Slogan: Build a better place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benches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Taking part of events such as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b81cce50a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b81cce50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0.jp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0" Type="http://schemas.openxmlformats.org/officeDocument/2006/relationships/image" Target="../media/image2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9328"/>
            <a:ext cx="9144000" cy="446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3488" r="3479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7486" y="698800"/>
            <a:ext cx="1994040" cy="43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807" y="698800"/>
            <a:ext cx="1994040" cy="43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123" y="698800"/>
            <a:ext cx="1994040" cy="431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464" y="698800"/>
            <a:ext cx="1994040" cy="43155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92475" y="0"/>
            <a:ext cx="284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Overview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1271">
            <a:off x="2242070" y="828235"/>
            <a:ext cx="1184239" cy="393428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215825" y="0"/>
            <a:ext cx="4132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What are Eco Bricks?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100" y="1085048"/>
            <a:ext cx="4560886" cy="342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1272">
            <a:off x="2638531" y="1257955"/>
            <a:ext cx="908481" cy="301816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2165025" y="4291200"/>
            <a:ext cx="185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Player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completes a task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165025" y="729575"/>
            <a:ext cx="18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Step 1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215825" y="0"/>
            <a:ext cx="413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How it works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25127" l="0" r="0" t="0"/>
          <a:stretch/>
        </p:blipFill>
        <p:spPr>
          <a:xfrm>
            <a:off x="4890775" y="1304777"/>
            <a:ext cx="1258950" cy="16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0" l="15081" r="17351" t="0"/>
          <a:stretch/>
        </p:blipFill>
        <p:spPr>
          <a:xfrm>
            <a:off x="4505550" y="1156788"/>
            <a:ext cx="2029399" cy="30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592500" y="729575"/>
            <a:ext cx="18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Step 2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297675" y="4291200"/>
            <a:ext cx="244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Task is verified by either QR code or SusCo rep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12947" l="8151" r="12859" t="9006"/>
          <a:stretch/>
        </p:blipFill>
        <p:spPr>
          <a:xfrm>
            <a:off x="2518352" y="3052251"/>
            <a:ext cx="1849885" cy="18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026" y="3159608"/>
            <a:ext cx="1566848" cy="161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933" y="3236464"/>
            <a:ext cx="1459330" cy="145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138" y="519150"/>
            <a:ext cx="2086359" cy="208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0888" y="2852596"/>
            <a:ext cx="1980925" cy="198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495" y="697274"/>
            <a:ext cx="1893048" cy="189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00267" y="1085007"/>
            <a:ext cx="1171790" cy="12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2760" y="697263"/>
            <a:ext cx="1792613" cy="179261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485875" y="2548275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Sunley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475575" y="2548275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Kurt Hahn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565900" y="2548275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Gwynedd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6743000" y="2548275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Madiba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390088" y="4695800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Tice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2534488" y="4695800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Whitaker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4603600" y="4695800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Powys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6742988" y="4695800"/>
            <a:ext cx="20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Antonin Besse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215825" y="201600"/>
            <a:ext cx="413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Design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125250" y="3904375"/>
            <a:ext cx="8893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oppins"/>
                <a:ea typeface="Poppins"/>
                <a:cs typeface="Poppins"/>
                <a:sym typeface="Poppins"/>
              </a:rPr>
              <a:t>Top ten players get a Hot To Go meal sponsored by Eco City by the end of the term!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675" y="304800"/>
            <a:ext cx="4022647" cy="35995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215825" y="201600"/>
            <a:ext cx="413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Rewards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37" y="237250"/>
            <a:ext cx="2137774" cy="466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0" l="23763" r="0" t="0"/>
          <a:stretch/>
        </p:blipFill>
        <p:spPr>
          <a:xfrm>
            <a:off x="0" y="24163"/>
            <a:ext cx="3884575" cy="5095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2813175" y="237250"/>
            <a:ext cx="5928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Tasks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Verification: 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-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Automatic or in person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Task creation: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-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Tasks can be created and edited for special events or workshops 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752" y="1863300"/>
            <a:ext cx="4139125" cy="283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3250" y="1863300"/>
            <a:ext cx="4079300" cy="24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215825" y="201600"/>
            <a:ext cx="413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oppins"/>
                <a:ea typeface="Poppins"/>
                <a:cs typeface="Poppins"/>
                <a:sym typeface="Poppins"/>
              </a:rPr>
              <a:t>What’s next?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200" y="871475"/>
            <a:ext cx="3170775" cy="31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012" y="871463"/>
            <a:ext cx="3170776" cy="317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9975" y="4039400"/>
            <a:ext cx="2264825" cy="9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6088" y="3922637"/>
            <a:ext cx="2831001" cy="11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215825" y="201600"/>
            <a:ext cx="871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oppins"/>
                <a:ea typeface="Poppins"/>
                <a:cs typeface="Poppins"/>
                <a:sym typeface="Poppins"/>
              </a:rPr>
              <a:t>Download now! Links also available in email.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